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8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9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7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6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8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BDE8-0F63-4EDB-AA26-1C9353792AF6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55B7-985C-451F-8AB6-35ACF2A2D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878" y="589774"/>
            <a:ext cx="881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CROSSWIND TECHNIQUES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9157" y="1717197"/>
            <a:ext cx="217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Grob</a:t>
            </a:r>
            <a:r>
              <a:rPr lang="en-GB" sz="3600" dirty="0" smtClean="0"/>
              <a:t> 109B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46" y="2668328"/>
            <a:ext cx="7697787" cy="34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176" y="335280"/>
            <a:ext cx="29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Causes of YAW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981611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Slipstream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2763520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Torque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4572000"/>
            <a:ext cx="90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P-Effect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50" y="981611"/>
            <a:ext cx="188595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0" y="2763520"/>
            <a:ext cx="1704975" cy="113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50" y="4572000"/>
            <a:ext cx="2038350" cy="1114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080" y="981274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Precession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04" y="981274"/>
            <a:ext cx="1809750" cy="1019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8080" y="2765306"/>
            <a:ext cx="11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Crosswind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104" y="2763520"/>
            <a:ext cx="1285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588" y="599440"/>
            <a:ext cx="446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How Much Crosswind?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44233" y="1245771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Northerly @ 15kts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071687"/>
            <a:ext cx="3829050" cy="3781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0129" y="1615103"/>
            <a:ext cx="12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Runway 30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3238500"/>
            <a:ext cx="1371600" cy="74929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514600"/>
            <a:ext cx="0" cy="1473199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4000499"/>
            <a:ext cx="15367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6000" y="3238500"/>
            <a:ext cx="1371600" cy="12699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3238500"/>
            <a:ext cx="0" cy="761999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27413" y="276860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Headwind: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5271" y="2768600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7.5 </a:t>
            </a:r>
            <a:r>
              <a:rPr lang="en-GB" dirty="0" err="1" smtClean="0">
                <a:solidFill>
                  <a:srgbClr val="00B0F0"/>
                </a:solidFill>
              </a:rPr>
              <a:t>kts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9462" y="3137932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Crosswind: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20429" y="3137932"/>
            <a:ext cx="7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13 </a:t>
            </a:r>
            <a:r>
              <a:rPr lang="en-GB" dirty="0" err="1" smtClean="0">
                <a:solidFill>
                  <a:srgbClr val="00B050"/>
                </a:solidFill>
              </a:rPr>
              <a:t>kts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3735" y="495300"/>
            <a:ext cx="156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Taxying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5482" y="1282699"/>
            <a:ext cx="262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Climb into the wind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966" y="1282700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Dive away from the wind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18" y="1840464"/>
            <a:ext cx="3890963" cy="34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8266" y="2387600"/>
            <a:ext cx="378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Burst of power gives rudder authority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78266" y="2018268"/>
            <a:ext cx="380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Don’t taxy using brakes against power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78266" y="3204489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 Loop: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78266" y="3573821"/>
            <a:ext cx="417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Once past ~75</a:t>
            </a:r>
            <a:r>
              <a:rPr lang="en-GB" baseline="30000" dirty="0" smtClean="0"/>
              <a:t>o</a:t>
            </a:r>
            <a:r>
              <a:rPr lang="en-GB" dirty="0" smtClean="0"/>
              <a:t> brakes will accelerate loop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78266" y="4312485"/>
            <a:ext cx="26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T-Tail – outside slipstream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825" y="469900"/>
            <a:ext cx="427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Crosswind Limitations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76054" y="1484531"/>
            <a:ext cx="803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Most aircraft manuals do NOT use the term “Limitation” with relation to Crosswinds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27439" y="2222163"/>
            <a:ext cx="493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Term used is “Demonstrated Crosswind Capability”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1398" y="2959795"/>
            <a:ext cx="644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Crosswind that happened to be present when it was demonstrated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464" y="3697427"/>
            <a:ext cx="446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That said … as always consider your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1119">
            <a:off x="455061" y="4555391"/>
            <a:ext cx="1903413" cy="6362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0083" y="4318000"/>
            <a:ext cx="1903413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224287" y="419100"/>
            <a:ext cx="174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Take-Off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1119">
            <a:off x="455061" y="1807111"/>
            <a:ext cx="1903413" cy="6362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19100" y="2377440"/>
            <a:ext cx="1109980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41900" y="227584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9100" y="1318062"/>
            <a:ext cx="31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Allow the aircraft to fly itself off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9260" y="3632701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Choose when it flies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83" y="4511512"/>
            <a:ext cx="1903413" cy="63620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52060" y="500126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489440" y="4318000"/>
            <a:ext cx="1903413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1119">
            <a:off x="5457832" y="4536910"/>
            <a:ext cx="1903413" cy="6362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29260" y="5115560"/>
            <a:ext cx="1109980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7560" y="5179975"/>
            <a:ext cx="68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25kts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017370" y="5178350"/>
            <a:ext cx="68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50kts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5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22222E-6 L 0.28633 -0.028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33 -0.02847 L 0.40469 0.0030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6172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248 -0.154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0" grpId="0"/>
      <p:bldP spid="13" grpId="0"/>
      <p:bldP spid="12" grpId="0" animBg="1"/>
      <p:bldP spid="18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0350" y="3683000"/>
            <a:ext cx="6108700" cy="5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71095" y="431800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Landing</a:t>
            </a:r>
            <a:endParaRPr lang="en-GB" sz="3600" dirty="0"/>
          </a:p>
        </p:txBody>
      </p:sp>
      <p:sp>
        <p:nvSpPr>
          <p:cNvPr id="4" name="Down Arrow 3"/>
          <p:cNvSpPr/>
          <p:nvPr/>
        </p:nvSpPr>
        <p:spPr>
          <a:xfrm rot="1634256">
            <a:off x="800100" y="1078131"/>
            <a:ext cx="584200" cy="2071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0800000" flipV="1">
            <a:off x="6057900" y="1092199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10800000" flipV="1">
            <a:off x="6934200" y="1092199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0800000" flipV="1">
            <a:off x="7810500" y="1078131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0800000" flipV="1">
            <a:off x="8686800" y="1078132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0800000" flipV="1">
            <a:off x="9563100" y="1078133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0800000" flipV="1">
            <a:off x="10439400" y="1078133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800000" flipV="1">
            <a:off x="5181600" y="1092199"/>
            <a:ext cx="584200" cy="123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480980">
            <a:off x="4353629" y="1081518"/>
            <a:ext cx="584200" cy="1378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598728">
            <a:off x="3469357" y="1095721"/>
            <a:ext cx="584200" cy="1605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839204">
            <a:off x="2588222" y="1096556"/>
            <a:ext cx="584200" cy="177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267923">
            <a:off x="1713698" y="1099156"/>
            <a:ext cx="584200" cy="1864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6642100" y="3403600"/>
            <a:ext cx="720000" cy="1066800"/>
            <a:chOff x="1317948" y="4279900"/>
            <a:chExt cx="720000" cy="10668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20466340">
            <a:off x="4458023" y="3439457"/>
            <a:ext cx="720000" cy="1066800"/>
            <a:chOff x="1317948" y="4279900"/>
            <a:chExt cx="720000" cy="10668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20790750">
            <a:off x="5651001" y="3394000"/>
            <a:ext cx="720000" cy="1066800"/>
            <a:chOff x="1317948" y="4279900"/>
            <a:chExt cx="720000" cy="1066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20236222">
            <a:off x="3401191" y="3508108"/>
            <a:ext cx="720000" cy="1066800"/>
            <a:chOff x="1317948" y="4279900"/>
            <a:chExt cx="720000" cy="1066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9795588">
            <a:off x="2149497" y="3471710"/>
            <a:ext cx="720000" cy="1066800"/>
            <a:chOff x="1317948" y="4279900"/>
            <a:chExt cx="720000" cy="10668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9633137">
            <a:off x="711617" y="3512195"/>
            <a:ext cx="720000" cy="1066800"/>
            <a:chOff x="1317948" y="4279900"/>
            <a:chExt cx="720000" cy="10668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19633137">
            <a:off x="711617" y="3512195"/>
            <a:ext cx="720000" cy="1066800"/>
            <a:chOff x="1317948" y="4279900"/>
            <a:chExt cx="720000" cy="10668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19795588">
            <a:off x="2149497" y="3471710"/>
            <a:ext cx="720000" cy="1066800"/>
            <a:chOff x="1317948" y="4279900"/>
            <a:chExt cx="720000" cy="1066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20236222">
            <a:off x="3401191" y="3508108"/>
            <a:ext cx="720000" cy="1066800"/>
            <a:chOff x="1317948" y="4279900"/>
            <a:chExt cx="720000" cy="10668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 rot="20466340">
            <a:off x="4458023" y="3439457"/>
            <a:ext cx="720000" cy="1066800"/>
            <a:chOff x="1317948" y="4279900"/>
            <a:chExt cx="720000" cy="10668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rot="20790750">
            <a:off x="5651001" y="3394000"/>
            <a:ext cx="720000" cy="1066800"/>
            <a:chOff x="1317948" y="4279900"/>
            <a:chExt cx="720000" cy="1066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825948" y="4279900"/>
              <a:ext cx="0" cy="10668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83048" y="4651300"/>
              <a:ext cx="0" cy="32400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317948" y="4813300"/>
              <a:ext cx="720000" cy="0"/>
            </a:xfrm>
            <a:prstGeom prst="line">
              <a:avLst/>
            </a:prstGeom>
            <a:ln w="57150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358452" y="4648200"/>
            <a:ext cx="644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Controls co-ordinated – balance ball in the middle while at altitude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358452" y="5017532"/>
            <a:ext cx="312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Wings level close to the ground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428320" y="5309567"/>
            <a:ext cx="796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Wing Drop (more gently the slower you are) / may also cause pitch change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8320" y="5601045"/>
            <a:ext cx="72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Too early (will start drifting) or too late – sideways load on undercarriage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6533" y="6014933"/>
            <a:ext cx="531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Fully held off landing / Stick fully back when on 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5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9" grpId="0"/>
      <p:bldP spid="81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JPMorgan Chase &amp;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Andrew</dc:creator>
  <cp:lastModifiedBy>Moore, Andrew</cp:lastModifiedBy>
  <cp:revision>26</cp:revision>
  <dcterms:created xsi:type="dcterms:W3CDTF">2021-09-03T11:46:59Z</dcterms:created>
  <dcterms:modified xsi:type="dcterms:W3CDTF">2021-09-03T14:30:55Z</dcterms:modified>
</cp:coreProperties>
</file>